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8" r:id="rId3"/>
    <p:sldId id="266" r:id="rId4"/>
    <p:sldId id="259" r:id="rId5"/>
    <p:sldId id="261" r:id="rId6"/>
    <p:sldId id="263" r:id="rId7"/>
    <p:sldId id="265" r:id="rId8"/>
    <p:sldId id="271" r:id="rId9"/>
    <p:sldId id="273" r:id="rId10"/>
    <p:sldId id="275" r:id="rId11"/>
    <p:sldId id="276" r:id="rId12"/>
    <p:sldId id="277" r:id="rId13"/>
    <p:sldId id="278" r:id="rId14"/>
    <p:sldId id="280" r:id="rId15"/>
    <p:sldId id="281" r:id="rId16"/>
    <p:sldId id="284" r:id="rId17"/>
    <p:sldId id="286" r:id="rId18"/>
    <p:sldId id="287" r:id="rId19"/>
    <p:sldId id="288" r:id="rId20"/>
    <p:sldId id="291" r:id="rId21"/>
    <p:sldId id="29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 snapToGrid="0">
      <p:cViewPr>
        <p:scale>
          <a:sx n="70" d="100"/>
          <a:sy n="70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F46E6-92A7-420A-BF74-31E7B4BE306F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EA4DA-5D64-426B-B8AB-731FEE291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04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60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91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36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0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5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83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65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95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6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24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0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4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72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97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74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62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98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1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81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EA4DA-5D64-426B-B8AB-731FEE291FB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4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00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8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47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11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35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06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3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69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156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2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15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66263-CAFE-46D0-92EB-4A86AED6F437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6D6EB-716B-409A-80A6-2434EEC6B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0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zabawa00@mail.ru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2.jpe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3109" y="5268817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60594" y="354887"/>
            <a:ext cx="7870811" cy="1641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Таймырское муниципальное бюджетное дошкольное образовательное учреждение «Дудинский детский сад общеразвивающего вида с приоритетным осуществлением деятельности по художественно-эстетическому направлению развития детей «Забава»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647000, г. Дудинка, ул. Островского д.3, тел/факс (39191) 5–67–53,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zabawa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00@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mail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16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263" y="1995914"/>
            <a:ext cx="11177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  <a:endParaRPr lang="ru-RU" sz="2800" b="1" dirty="0" smtClean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endParaRPr lang="ru-RU" sz="2800" b="1" dirty="0" smtClean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773" y="5458008"/>
            <a:ext cx="488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Деменева Т.М.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9672" y="6058775"/>
            <a:ext cx="2674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Дудинка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2966" y="3636020"/>
            <a:ext cx="84843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развитие личности ребенка влияет </a:t>
            </a:r>
          </a:p>
          <a:p>
            <a:pPr lvl="0" algn="ctr"/>
            <a:r>
              <a:rPr lang="ru-RU" sz="2000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наследственность и воспитание, </a:t>
            </a:r>
          </a:p>
          <a:p>
            <a:pPr lvl="0" algn="ctr"/>
            <a:r>
              <a:rPr lang="ru-RU" sz="2000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и немаловажное значение играет среда, </a:t>
            </a:r>
          </a:p>
          <a:p>
            <a:pPr lvl="0" algn="ctr"/>
            <a:r>
              <a:rPr lang="ru-RU" sz="2000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пребывает ребенок» </a:t>
            </a:r>
            <a:endParaRPr lang="ru-RU" sz="2000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1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8" y="1475014"/>
            <a:ext cx="4599292" cy="2187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6257" y="383564"/>
            <a:ext cx="2120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Познайка</a:t>
            </a:r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4254" y="37368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Можно в тишине побыть.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Исчезнут все твои волнения, 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Ведь можно маме позвонить.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968" y="1123605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настольно-печатных игр оснащен в соответствии возрастным </a:t>
            </a: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 детей: разрезными картинками, 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пазлами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лото, домино, </a:t>
            </a: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парные картинки, игры с правилами, игры-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ходилки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шашки, шахматы,</a:t>
            </a: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игры-головоломки.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психические процессы детей через настольно-печатные игры.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играть в различные настольные игры;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согласовывать свои действия ведущего и других участников игры;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организовывать игры, исполнять роль ведущего;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стремление к справедливости, умение справедливо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свои поступки и поступки сверстников.</a:t>
            </a:r>
          </a:p>
        </p:txBody>
      </p:sp>
    </p:spTree>
    <p:extLst>
      <p:ext uri="{BB962C8B-B14F-4D97-AF65-F5344CB8AC3E}">
        <p14:creationId xmlns:p14="http://schemas.microsoft.com/office/powerpoint/2010/main" val="180887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16809" y="1259175"/>
            <a:ext cx="10795378" cy="4113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AR PL SungtiL GB"/>
              </a:rPr>
              <a:t>Центр </a:t>
            </a:r>
            <a:r>
              <a:rPr lang="ru-RU" sz="2000" b="1" dirty="0" smtClean="0">
                <a:latin typeface="Times New Roman" panose="02020603050405020304" pitchFamily="18" charset="0"/>
                <a:ea typeface="AR PL SungtiL GB"/>
              </a:rPr>
              <a:t>сюжетно - </a:t>
            </a:r>
            <a:r>
              <a:rPr lang="ru-RU" sz="2000" b="1" dirty="0">
                <a:latin typeface="Times New Roman" panose="02020603050405020304" pitchFamily="18" charset="0"/>
                <a:ea typeface="AR PL SungtiL GB"/>
              </a:rPr>
              <a:t>ролевых </a:t>
            </a:r>
            <a:r>
              <a:rPr lang="ru-RU" sz="2000" b="1" dirty="0" smtClean="0">
                <a:latin typeface="Times New Roman" panose="02020603050405020304" pitchFamily="18" charset="0"/>
                <a:ea typeface="AR PL SungtiL GB"/>
              </a:rPr>
              <a:t>игр</a:t>
            </a:r>
          </a:p>
          <a:p>
            <a:pPr algn="ctr" fontAlgn="base" hangingPunct="0">
              <a:lnSpc>
                <a:spcPct val="92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AR PL SungtiL GB"/>
            </a:endParaRP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AR PL SungtiL GB"/>
              </a:rPr>
              <a:t>	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Центр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позволяет детям постоянно накапливать опыт самостоятельной и творческой деятельности. Он представлен  куклами,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наборами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мебели, посуды, игрушками – предметами бытовой техники, разнообразными видами транспорта, наборами домашних и диких животных, муляжами овощей и фруктов.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Наборы и аксессуары для игр в профессию «Доктор», «Парикмахер», «Пожарный», «Полицейский»,</a:t>
            </a: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«Продавец», «Солдат», «Военный». </a:t>
            </a: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AR PL SungtiL GB"/>
              </a:rPr>
              <a:t>Цель: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приобщение детей к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социокультурным нормам, традициям семьи, общества и государства. </a:t>
            </a:r>
            <a:endParaRPr lang="ru-RU" sz="2000" b="1" i="1" dirty="0" smtClean="0">
              <a:latin typeface="Times New Roman" panose="02020603050405020304" pitchFamily="18" charset="0"/>
              <a:ea typeface="AR PL SungtiL GB"/>
            </a:endParaRP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endParaRPr lang="ru-RU" sz="1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AR PL SungtiL GB"/>
              </a:rPr>
              <a:t>Задача: </a:t>
            </a:r>
            <a:endParaRPr lang="ru-RU" sz="2000" b="1" dirty="0" smtClean="0">
              <a:latin typeface="Times New Roman" panose="02020603050405020304" pitchFamily="18" charset="0"/>
              <a:ea typeface="AR PL SungtiL GB"/>
            </a:endParaRPr>
          </a:p>
          <a:p>
            <a:pPr marL="342900" indent="-342900" fontAlgn="base" hangingPunct="0">
              <a:lnSpc>
                <a:spcPct val="92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создание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условий для усвоения общепринятых  моральных и нравственных ценностей и норм.</a:t>
            </a:r>
            <a:endParaRPr lang="ru-RU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4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 rot="5400000">
            <a:off x="5338493" y="1849836"/>
            <a:ext cx="5404435" cy="3739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03" y="1017164"/>
            <a:ext cx="3302758" cy="5513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6588" y="154639"/>
            <a:ext cx="3041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«Салон красоты»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8907" y="154639"/>
            <a:ext cx="1670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«Ателье»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4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7625" y="3710268"/>
            <a:ext cx="2195484" cy="2926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08627" y="901057"/>
            <a:ext cx="3695488" cy="2771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7463" y="161118"/>
            <a:ext cx="2146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«Больница»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03" y="4379026"/>
            <a:ext cx="2981272" cy="2235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108" y="1107611"/>
            <a:ext cx="3821221" cy="28638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83373" y="2803403"/>
            <a:ext cx="30252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Куклы, бантики, коляски,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Сумочки, посуда….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Тут девчонок государство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порядок всюду.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Будущей хозяйке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надо знать -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Пироги постряпать,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Платье постирать.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0609" y="176864"/>
            <a:ext cx="1208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1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3109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00501" y="1314575"/>
            <a:ext cx="9144000" cy="3943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Центр науки и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природы</a:t>
            </a: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ea typeface="AR PL SungtiL GB"/>
              </a:rPr>
            </a:b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	Центр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является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не только украшением группы, но и местом для саморазвития дошкольника. В центре природы находятся: уголок экспериментирования, огород на окошке, календарь природы. </a:t>
            </a:r>
            <a:endParaRPr lang="ru-RU" sz="2000" b="1" i="1" dirty="0" smtClean="0">
              <a:latin typeface="Times New Roman" panose="02020603050405020304" pitchFamily="18" charset="0"/>
              <a:ea typeface="AR PL SungtiL GB"/>
            </a:endParaRP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endParaRPr lang="ru-RU" sz="1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AR PL SungtiL GB"/>
              </a:rPr>
              <a:t>Цель: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расширять знания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детей о науке и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природе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,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развитие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интереса к ее познанию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.</a:t>
            </a: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ea typeface="AR PL SungtiL GB"/>
              </a:rPr>
            </a:br>
            <a:r>
              <a:rPr lang="ru-RU" sz="2000" b="1" dirty="0">
                <a:latin typeface="Times New Roman" panose="02020603050405020304" pitchFamily="18" charset="0"/>
                <a:ea typeface="AR PL SungtiL GB"/>
              </a:rPr>
              <a:t>Задачи: </a:t>
            </a:r>
            <a:endParaRPr lang="ru-RU" sz="2000" b="1" dirty="0" smtClean="0">
              <a:latin typeface="Times New Roman" panose="02020603050405020304" pitchFamily="18" charset="0"/>
              <a:ea typeface="AR PL SungtiL GB"/>
            </a:endParaRPr>
          </a:p>
          <a:p>
            <a:pPr marL="342900" indent="-342900" fontAlgn="base" hangingPunct="0">
              <a:lnSpc>
                <a:spcPct val="92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совершенствование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всестороннего воспитания и развития детей ; </a:t>
            </a:r>
            <a:endParaRPr lang="ru-RU" sz="2000" b="1" i="1" dirty="0" smtClean="0">
              <a:latin typeface="Times New Roman" panose="02020603050405020304" pitchFamily="18" charset="0"/>
              <a:ea typeface="AR PL SungtiL GB"/>
            </a:endParaRPr>
          </a:p>
          <a:p>
            <a:pPr marL="342900" indent="-342900" fontAlgn="base" hangingPunct="0">
              <a:lnSpc>
                <a:spcPct val="92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развитие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познавательных интересов, любознательности,  первичных естественнонаучных представлений, </a:t>
            </a: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наблюдательности;</a:t>
            </a:r>
          </a:p>
          <a:p>
            <a:pPr marL="342900" indent="-342900" fontAlgn="base" hangingPunct="0">
              <a:lnSpc>
                <a:spcPct val="92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latin typeface="Times New Roman" panose="02020603050405020304" pitchFamily="18" charset="0"/>
                <a:ea typeface="AR PL SungtiL GB"/>
              </a:rPr>
              <a:t>воспитание </a:t>
            </a:r>
            <a:r>
              <a:rPr lang="ru-RU" sz="2000" b="1" i="1" dirty="0">
                <a:latin typeface="Times New Roman" panose="02020603050405020304" pitchFamily="18" charset="0"/>
                <a:ea typeface="AR PL SungtiL GB"/>
              </a:rPr>
              <a:t>бережного отношения к природе, всему живому.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96336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5" b="2959"/>
          <a:stretch/>
        </p:blipFill>
        <p:spPr>
          <a:xfrm>
            <a:off x="8302223" y="804668"/>
            <a:ext cx="3222921" cy="1986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06092" y="3025997"/>
            <a:ext cx="2220033" cy="1665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13684" y="3071564"/>
            <a:ext cx="2220032" cy="166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33980" y="4796658"/>
            <a:ext cx="2434843" cy="1826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2042" y="63101"/>
            <a:ext cx="266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«Лаборатория»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1855" y="186730"/>
            <a:ext cx="3503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«Зеленый островок»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901" y="1160856"/>
            <a:ext cx="2895871" cy="21641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2487" y="3535225"/>
            <a:ext cx="1688738" cy="12680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170" y="5007493"/>
            <a:ext cx="1689133" cy="12652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4502" y="5013554"/>
            <a:ext cx="1871758" cy="125918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84885" y="1797728"/>
            <a:ext cx="350292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природы нет плохой погоды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знают все давно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Побывали мы в походах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Пусть пока не далеко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Птичек мы не обижали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цветочки зря не рвали,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Лишь природный материал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Каждый понемногу взял: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Изо мха и веток сделали букеты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Ежика – из шишек,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картошки – мишку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dirty="0">
                <a:solidFill>
                  <a:srgbClr val="3333CC"/>
                </a:solidFill>
                <a:latin typeface="Arial" panose="020B0604020202020204" pitchFamily="34" charset="0"/>
                <a:ea typeface="AR PL SungtiL GB"/>
                <a:cs typeface="AR PL SungtiL GB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8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6586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03" y="2885443"/>
            <a:ext cx="3998715" cy="37605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7" r="6379"/>
          <a:stretch/>
        </p:blipFill>
        <p:spPr>
          <a:xfrm rot="5400000">
            <a:off x="6283738" y="589323"/>
            <a:ext cx="2019869" cy="24090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3002" y="178999"/>
            <a:ext cx="2371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Силовичок</a:t>
            </a:r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8152" y="1793831"/>
            <a:ext cx="25444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Вот спортивный уголок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Здесь мы тренируемся.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Приходите на часок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наш спортивный уголок.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 с друзьями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Выполняйте вместе с нами!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30" y="1110148"/>
            <a:ext cx="53014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В центре физического развития помещается различный спортивный инвентарь: кегли, мячи, мешочки с песком, флажки, обручи, гимнастические палки и 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т.д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; дорожки здоровья, перчатки для сухого закаливания детей. </a:t>
            </a:r>
          </a:p>
          <a:p>
            <a:pPr lvl="0" eaLnBrk="0" fontAlgn="base" hangingPunct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Цель: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 развивать интерес к здоровому образу жизни.</a:t>
            </a:r>
          </a:p>
          <a:p>
            <a:pPr lvl="0" eaLnBrk="0" fontAlgn="base" hangingPunct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Задачи: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укреплять здоровье детей;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формировать двигательные умения и навыки детей в соответствии с его индивидуальными особенностями, развития физических качеств;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воспитывать интерес к спорту.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77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83" y="3913260"/>
            <a:ext cx="2260097" cy="2776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1269" y="1237779"/>
            <a:ext cx="2943707" cy="22077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796296" y="1723347"/>
            <a:ext cx="6096000" cy="30700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чего в саду забор,</a:t>
            </a: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дороге светофор?</a:t>
            </a: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И, чтоб не было беды</a:t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шалите у воды!</a:t>
            </a: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бери без спросу нож!</a:t>
            </a: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запомни, где живешь!</a:t>
            </a: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 пожар, что нужно знать</a:t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кого на помощь звать?</a:t>
            </a: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Ноль один, ноль два, ноль три</a:t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 запомни! И звони!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6739" y="245826"/>
            <a:ext cx="2716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5370" y="1014872"/>
            <a:ext cx="4966631" cy="518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0">
              <a:lnSpc>
                <a:spcPct val="9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Центр безопасности содержит дидактические игры, настольные игры, макеты светофора, дорожных знаков, а также различный спецтранспорт в виде игрушек. Дети могут воспользоваться материалом как в совместной, так и в самостоятельной деятельности.</a:t>
            </a:r>
          </a:p>
          <a:p>
            <a:pPr lvl="0" fontAlgn="base" hangingPunct="0">
              <a:lnSpc>
                <a:spcPct val="92000"/>
              </a:lnSpc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Цель: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 формировать основы безопасности и жизнедеятельности.</a:t>
            </a:r>
          </a:p>
          <a:p>
            <a:pPr lvl="0" fontAlgn="base" hangingPunct="0">
              <a:lnSpc>
                <a:spcPct val="92000"/>
              </a:lnSpc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Задачи: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знакомить детей с правилами безопасного поведения на природе;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формировать навыки безопасного поведения на дорогах;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приучать детей к заботе о безопасности собственной жизнедеятельности;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воспитывать ответственное отношение к собственной безопасности и окружающим.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3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46161" y="1378242"/>
            <a:ext cx="9335069" cy="313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занимательных дел</a:t>
            </a:r>
          </a:p>
          <a:p>
            <a:pPr algn="ctr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	Это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полифункциональное трансформируемое рабочее пространство. Оно с легкостью меняет свой облик.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Во-первых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, это «мастерская» (для занятий продуктивной деятельностью), во-вторых, «Лаборатория» (для занятий познавательно-исследовательской деятельностью) и  в-третьих, место для свободной деятельности детей по интересам вне занятий со взрослыми.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Возможность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свободного изменения рабочего пространства – и по конфигурации и по объему – открывается за счет разного расположения столов: соединение в общий большой рабочий стол или компоновки для трех детей (для пар,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для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индивидуальной деятельности).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58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034" y="917562"/>
            <a:ext cx="4749222" cy="3284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1" y="211611"/>
            <a:ext cx="3857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«Веселая математика»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403" y="917563"/>
            <a:ext cx="4961512" cy="32843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57338" y="211611"/>
            <a:ext cx="2258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Речевичок</a:t>
            </a:r>
            <a:r>
              <a:rPr lang="ru-RU" sz="2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969" y="4514305"/>
            <a:ext cx="51192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Математика, признаюсь очень сложная наука,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к тому же увлекательная штука.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играем, мы считаем, а потом запоминаем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Знаки, цифры, дни недели,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спали, когда ели!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цвета мы назовем, фигуры все посмотрим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праздник математики у себя устроим!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0609" y="4375805"/>
            <a:ext cx="44503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сна и до обеда по заданью логопеда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Упражненья делаем: пальцы загибаем,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Дышим носиком и ртом,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мы развиваем.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буквы, делим слоги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по-ученически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здесь самый главный.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логопедический.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0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30323" y="1091985"/>
            <a:ext cx="10331354" cy="606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AR PL SungtiL GB"/>
            </a:endParaRPr>
          </a:p>
          <a:p>
            <a:pPr fontAlgn="base" hangingPunct="0"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	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При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формировании предметно-развивающей среды в нашей группе, мы поставили себе цель выполнять это с минимальными экономическими затратами. Мы старались сделать развивающею предметно- пространственную среду разнообразной, яркой, информативно богатой, для того чтобы максимально ускорить и облегчить адаптационный период детей в детском саду, создать эмоционально положительную атмосферу в группе, обеспечить индивидуальное гармоничное развитие ребенка. Мы соблюдали принцип зонирования. Благодаря организации различных игровых центров с помощью открытых стеллажей, не загромождающих помещение. В группе созданы условия для разных видов детской деятельности (игровой, продуктивной и познавательно-исследовательской). Для того, чтобы каждый ребенок смог найти себе дело и занятие по душе и чувствовал себя комфортно, в группе выделены центры определенного вида деятельности.</a:t>
            </a:r>
            <a:endParaRPr lang="ru-RU" sz="2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i="1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     </a:t>
            </a:r>
          </a:p>
          <a:p>
            <a:pPr defTabSz="457200" eaLnBrk="0" fontAlgn="base" hangingPunct="0">
              <a:lnSpc>
                <a:spcPct val="8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                                                                                                         </a:t>
            </a:r>
            <a:r>
              <a:rPr lang="ru-RU" sz="3200" b="1" kern="0" dirty="0">
                <a:solidFill>
                  <a:srgbClr val="000000"/>
                </a:solidFill>
              </a:rPr>
              <a:t>  </a:t>
            </a:r>
            <a:endParaRPr lang="ru-RU" sz="2000" i="1" kern="0" dirty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08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93492" y="1013673"/>
            <a:ext cx="3434250" cy="2575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5534" y="288758"/>
            <a:ext cx="2785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</a:t>
            </a:r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436" y="1011962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 книги </a:t>
            </a:r>
            <a:r>
              <a:rPr lang="ru-RU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—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необходимый элемент развивающей предметной среды в групповой комнате ДОУ, который является средством формирования у дошкольников интереса и любви к художественной литературе.</a:t>
            </a:r>
          </a:p>
          <a:p>
            <a:pPr lvl="0" eaLnBrk="0" fontAlgn="base" hangingPunct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Цель: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формировать интерес детей к художественной литературы.</a:t>
            </a:r>
          </a:p>
          <a:p>
            <a:pPr lvl="0" eaLnBrk="0" fontAlgn="base" hangingPunct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Задачи: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пополнять литературный багаж детей сказками, рассказами, стихотворениями, загадками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познавательных и творческих способностей детей средствами детской художественной литературы;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удовлетворение разнообразных литературных интересов детей;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воспитывать читателя, способного испытывать сострадание и сочувствие к героям книги.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9151" y="3742122"/>
            <a:ext cx="31702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свете книжки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хотим здесь прочитать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мамы, больше папы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Мы, наверно, будем знать,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все звезды и планеты,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почему уходит лето,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пустыни и леса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чудеса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Увлекательно и в срок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Расскажет книжный уголок.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05970" y="1510226"/>
            <a:ext cx="75745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  Дайте детству наиграться! </a:t>
            </a:r>
            <a:b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Насмеяться, наскакаться!</a:t>
            </a:r>
            <a:b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Дайте радостно проснуться,</a:t>
            </a:r>
            <a:b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Дайте в ласку окунуться,</a:t>
            </a:r>
            <a:b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Детства дней не торопите,</a:t>
            </a:r>
            <a:b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Детству солнце подарите.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203387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2947" y="571900"/>
            <a:ext cx="80060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0110" y="780156"/>
            <a:ext cx="97529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воспитания </a:t>
            </a:r>
          </a:p>
          <a:p>
            <a:pPr lvl="0" algn="ctr"/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центре находится материал по ознакомлению с родным городом, страной, государственной символикой и символикой Долгано-Ненецкого муниципального района, с растительным и животным миром, фольклором, бытом русского народа и народов севера. </a:t>
            </a:r>
          </a:p>
          <a:p>
            <a:pPr lvl="0"/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углублять и уточнять представления детей о нашей Родине.</a:t>
            </a:r>
          </a:p>
          <a:p>
            <a:pPr lvl="0"/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патриотические чувства, любовь к Родине, гордость за ее достижения, уважение к государственным символам, представления о нашей Родине – России как о многонациональной стране, где мирно живут люди разных национальностей, культур и обычаев;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представление о малой родине;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истории России;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воспитывать преданность к своему отечеству, бережного отношения к природе, ко всему живому, уважения и интереса к культурному прошлому России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.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5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/>
          <a:stretch/>
        </p:blipFill>
        <p:spPr>
          <a:xfrm>
            <a:off x="6346210" y="1198450"/>
            <a:ext cx="5445456" cy="2512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3857" y="3964675"/>
            <a:ext cx="2906973" cy="1815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 Родина моя!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я люблю тебя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Необъятные просторы,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 русские березы –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Разноцветные поля,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все моя земля!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5539" y="227030"/>
            <a:ext cx="664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Родина – Россия»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83" y="1198449"/>
            <a:ext cx="5613686" cy="24045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1683" y="205691"/>
            <a:ext cx="5550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«Таймыр – моя снежная Родина»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87857" y="40841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 малых лет люблю Таймыр,</a:t>
            </a: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Укрытый тундровым ковром.</a:t>
            </a: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Родина моя, мой мир,</a:t>
            </a: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снега и теплый дом…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4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92304" y="137109"/>
            <a:ext cx="428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«Веселые нотки»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69" y="1156359"/>
            <a:ext cx="4216314" cy="2034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35" y="1156359"/>
            <a:ext cx="2034281" cy="2034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933898" y="3389487"/>
            <a:ext cx="30116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Колокольчики звенят,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Барабанчики гремят, 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Маракасы, дудки, бубны, 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Строим музыкальный лад.</a:t>
            </a: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794" y="660329"/>
            <a:ext cx="548927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центре музыкального развития имеются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шумовые, струнные, ударные, клавишные инструменты; музыкально-дидактические игры; атрибуты для выполнения музыкально-ритмических движений: цветные ленты, султанчики, клиновые листочки разного цвета, снежинки, венки из искусственных цветов, цветы; музыкальная 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медиотека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eaLnBrk="0" fontAlgn="base" hangingPunct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приобщать детей к музыкальной культуре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eaLnBrk="0" fontAlgn="base" hangingPunct="0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Задачи: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обеспечивать самостоятельную (индивидуальную и совместную) деятельность детей, возникающую по их желанию и интересам;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способствовать получению и закреплению знаний о музыке;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развивать музыкальность, любознательность, стремление к экспериментированию;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воспитывать художественный вкус.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6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2419" y="3798089"/>
            <a:ext cx="2952709" cy="2214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08" y="684109"/>
            <a:ext cx="4275206" cy="2430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3215" y="108063"/>
            <a:ext cx="4325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«Театральный сундучок»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09255" y="3239393"/>
            <a:ext cx="35949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Очень мы театры любим,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Круглый год мы с ними дружим: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нашей группе все актеры,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Кукловоды и танцоры, 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Каждый день и каждый час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хотим играть для Вас!!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б видел Станиславский –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 бы очень рад за нас!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237" y="707293"/>
            <a:ext cx="5585307" cy="518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	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Центр театрализованных игр оснащен большой и маленькой складными ширмами; масками и атрибутами для постановок сказок; кукольным театром, настольным театром, декорациями разных театров, наборами мелких игрушек, куклами бибабо.</a:t>
            </a:r>
          </a:p>
          <a:p>
            <a:pPr lvl="0" fontAlgn="base" hangingPunct="0">
              <a:lnSpc>
                <a:spcPct val="92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Цель: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приобщение детей к театрализованному искусству.</a:t>
            </a:r>
          </a:p>
          <a:p>
            <a:pPr lvl="0" fontAlgn="base" hangingPunct="0">
              <a:lnSpc>
                <a:spcPct val="92000"/>
              </a:lnSpc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AR PL SungtiL GB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Задачи:</a:t>
            </a: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побуждать детей к проявлению инициативы и самостоятельности в выборе роли; </a:t>
            </a: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развивать связную речь; </a:t>
            </a: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умения подбирать атрибуты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по развитию сюжета.</a:t>
            </a: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способствовать разностороннему развитию детей;</a:t>
            </a: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навыки театральной культуры.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4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2" y="876208"/>
            <a:ext cx="3833941" cy="57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5722" y="0"/>
            <a:ext cx="3677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карандаш»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47943" y="1480080"/>
            <a:ext cx="2525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центре - красота,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Умелых рук – творение,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кукла Карандашик,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было настроение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Порисовать, слепить, украсить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сделать оригами.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уголок у нас ИЗО,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 вместе с нами!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8535" y="138780"/>
            <a:ext cx="5407187" cy="6994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0">
              <a:lnSpc>
                <a:spcPct val="92000"/>
              </a:lnSpc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	Центр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искусства наполнен материалами для рисования: бумагой и картоном разных цветов и размеров, альбомы, бумага для акварели, восковые мелки, пастель, простые и цветные карандаши, маркеры, фломастеры, краски акварельные и гуашевые, кисти круглые и плоские, палитры, стаканчики, печатки, линейки, трафареты, губки, ластики, салфетки, тряпочка для кисти. Для лепки: пластилин, масса для лепки, доски для лепки, стеки. Для аппликации и поделок: бумага и картон разных цветов и фактуры, ножницы с тупыми концами, клей-карандаш, природный материал, материал вторичного использования.</a:t>
            </a:r>
          </a:p>
          <a:p>
            <a:pPr lvl="0" fontAlgn="base" hangingPunct="0">
              <a:lnSpc>
                <a:spcPct val="92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Цель: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 развитие интереса к изобразительной деятельности.</a:t>
            </a:r>
          </a:p>
          <a:p>
            <a:pPr lvl="0" fontAlgn="base" hangingPunct="0">
              <a:lnSpc>
                <a:spcPct val="92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Задачи: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 </a:t>
            </a: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обогащение представления детей об искусстве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AR PL SungtiL GB"/>
              </a:rPr>
              <a:t>как основе развития творчества, </a:t>
            </a:r>
            <a:r>
              <a:rPr lang="ru-RU" b="1" i="1" dirty="0">
                <a:solidFill>
                  <a:srgbClr val="171717"/>
                </a:solidFill>
                <a:latin typeface="Times New Roman" panose="02020603050405020304" pitchFamily="18" charset="0"/>
                <a:ea typeface="AR PL SungtiL GB"/>
              </a:rPr>
              <a:t>их представлений о многообразии материалов для творчества, развитие эстетического восприятия, образного представления, воображения;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171717"/>
                </a:solidFill>
                <a:latin typeface="Times New Roman" panose="02020603050405020304" pitchFamily="18" charset="0"/>
                <a:ea typeface="AR PL SungtiL GB"/>
              </a:rPr>
              <a:t>воспитывать художественный вкус.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95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623" y="1077611"/>
            <a:ext cx="4264564" cy="3018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2850" y="4257484"/>
            <a:ext cx="311489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Дружат в нашей группе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 и мальчики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тобой подружим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пальчики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</a:t>
            </a:r>
          </a:p>
          <a:p>
            <a:pPr lvl="0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Начинай считать опять</a:t>
            </a:r>
          </a:p>
          <a:p>
            <a:pPr lvl="0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два, три, 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четыре, пять</a:t>
            </a:r>
          </a:p>
          <a:p>
            <a:pPr lvl="0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закончили считать.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27170" y="148550"/>
            <a:ext cx="4228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пальчиковых игр»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810" y="1077611"/>
            <a:ext cx="6096000" cy="51778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92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	Центр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мелкой моторики направлен на развитие сенсорного восприятия, мелкой моторики. В нем находятся игры вкладыши разной формы, игрушки-шнуровки разного вида, разные виды мозаик, игры с прищепками, пособия сделанные своими руками: «Разноцветные 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резиночки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», «Бусы», «Веселые мячики», «Золушка», «Волшебные камешки».</a:t>
            </a:r>
          </a:p>
          <a:p>
            <a:pPr lvl="0" eaLnBrk="0" fontAlgn="base" hangingPunct="0">
              <a:lnSpc>
                <a:spcPct val="92000"/>
              </a:lnSpc>
            </a:pP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Целью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 сенсорного воспитания является формирование сенсорных способностей у детей.</a:t>
            </a:r>
          </a:p>
          <a:p>
            <a:pPr lvl="0" eaLnBrk="0" fontAlgn="base" hangingPunct="0"/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Задачи: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создание условий для обогащения чувственного опыта детей, их представлений о многообразии свойств предметов окружающего мира; 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поддержание и развитие интереса детей к совместному со взрослым и самостоятельному обследованию предметов, разнообразным действиям с ними.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655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esktop\оформление\Эмблема Забава\Новая папка\наклей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7742" y="5173283"/>
            <a:ext cx="1568891" cy="16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18" y="1177025"/>
            <a:ext cx="2673363" cy="2270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6089" y="298170"/>
            <a:ext cx="4720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Фирма строительных работ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32996" y="1193990"/>
            <a:ext cx="3027589" cy="22706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13486" y="3837282"/>
            <a:ext cx="4436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Чтобы к труду мы привыкали,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Есть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конструктивный уголок. 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Когда игрушки покупали,</a:t>
            </a:r>
            <a:b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 думали, что будет толк</a:t>
            </a:r>
            <a:b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 кубиков, конструкторов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стамесок,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Напильников, рубанков и гвоздей!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Компьютеры нужны теперь для деток!</a:t>
            </a:r>
            <a:b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Задумайтесь над этим поскорей!</a:t>
            </a:r>
            <a:endParaRPr lang="ru-RU" sz="1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748" y="1193990"/>
            <a:ext cx="5155596" cy="467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0">
              <a:lnSpc>
                <a:spcPct val="9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Центр конструирования наполнен наборами конструкторов типа «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LEGO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», наборами среднего и мелкого конструктора, имеющие основные детали: кубики, кирпичики, призмы, конусы, металлическими, магнитными конструкторами.</a:t>
            </a:r>
          </a:p>
          <a:p>
            <a:pPr lvl="0" fontAlgn="base" hangingPunct="0">
              <a:lnSpc>
                <a:spcPct val="92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Цель: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 формирование конструкторских способностей у детей.</a:t>
            </a:r>
          </a:p>
          <a:p>
            <a:pPr lvl="0" fontAlgn="base" hangingPunct="0">
              <a:lnSpc>
                <a:spcPct val="92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 hangingPunct="0">
              <a:lnSpc>
                <a:spcPct val="92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Задачи: </a:t>
            </a: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развитие умения видеть конструкцию объекта и анализировать ее основные части, их функциональное назначение, закреплять навыки коллективной работы;</a:t>
            </a: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умение распределять обязанности, работать в соответствии с общим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 hangingPunct="0">
              <a:lnSpc>
                <a:spcPct val="920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AR PL SungtiL GB"/>
              </a:rPr>
              <a:t>замыслом, не мешая друг другу.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471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872</Words>
  <Application>Microsoft Office PowerPoint</Application>
  <PresentationFormat>Широкоэкранный</PresentationFormat>
  <Paragraphs>251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 PL SungtiL GB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84</cp:revision>
  <dcterms:created xsi:type="dcterms:W3CDTF">2021-02-25T19:49:35Z</dcterms:created>
  <dcterms:modified xsi:type="dcterms:W3CDTF">2021-02-27T14:45:12Z</dcterms:modified>
</cp:coreProperties>
</file>