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9" r:id="rId5"/>
    <p:sldId id="261" r:id="rId6"/>
    <p:sldId id="265" r:id="rId7"/>
    <p:sldId id="263" r:id="rId8"/>
    <p:sldId id="262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Предметно-пространственная среда нашей группы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Воспитатель: Сухорукова И.Я.</a:t>
            </a:r>
          </a:p>
          <a:p>
            <a:r>
              <a:rPr lang="ru-RU" dirty="0"/>
              <a:t>                        </a:t>
            </a:r>
            <a:r>
              <a:rPr lang="ru-RU" dirty="0" err="1"/>
              <a:t>Латковская</a:t>
            </a:r>
            <a:r>
              <a:rPr lang="ru-RU" dirty="0"/>
              <a:t> А.Ю.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" y="3739478"/>
            <a:ext cx="5184576" cy="31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5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7" y="260648"/>
            <a:ext cx="2278922" cy="216024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489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4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Эстетически-привлекательная среда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64989"/>
            <a:ext cx="3200400" cy="2400300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971600" y="1916832"/>
            <a:ext cx="4064496" cy="216024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Мы корзиночки берём,</a:t>
            </a:r>
          </a:p>
          <a:p>
            <a:pPr algn="ctr"/>
            <a:r>
              <a:rPr lang="ru-RU" sz="2000" dirty="0"/>
              <a:t>За покупками идём!</a:t>
            </a:r>
          </a:p>
          <a:p>
            <a:pPr algn="ctr"/>
            <a:r>
              <a:rPr lang="ru-RU" sz="2000" dirty="0"/>
              <a:t>В продуктовом уголочке:</a:t>
            </a:r>
          </a:p>
          <a:p>
            <a:pPr algn="ctr"/>
            <a:r>
              <a:rPr lang="ru-RU" sz="2000" dirty="0"/>
              <a:t>Груши, яблоки, грибочки!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42695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5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Развивающая среда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31840" y="4005064"/>
            <a:ext cx="2939521" cy="151216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Все ребята слушают, Как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Элечка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читает!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книжном центре сказки на вкус свой выбирает!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2084784" cy="277971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084784" cy="2779712"/>
          </a:xfrm>
        </p:spPr>
      </p:pic>
    </p:spTree>
    <p:extLst>
      <p:ext uri="{BB962C8B-B14F-4D97-AF65-F5344CB8AC3E}">
        <p14:creationId xmlns:p14="http://schemas.microsoft.com/office/powerpoint/2010/main" val="274722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Доступная среда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71600" y="2420888"/>
            <a:ext cx="3528392" cy="360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центре музыкальном дети не скучают и на разных инструментах весело играют. Звонкий бубен, барабан, дудочка напевная- без особого старания поднимут настроение.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3200400" cy="260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204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Трансформируемая среда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59832" y="2780928"/>
            <a:ext cx="2808312" cy="288032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Кирпичики и кубики в уголке у нас.  Строи улицы, дома- просто высший класс!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👍Все постройки хороши. Дети рады от души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084784" cy="277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2936"/>
            <a:ext cx="2354814" cy="313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371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-60000">
            <a:off x="827230" y="1012121"/>
            <a:ext cx="3601108" cy="38491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100" dirty="0"/>
              <a:t>ЗДОРОВЬЕСБЕРЕГАЮЩАЯ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021013" cy="402801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 rot="-60000">
            <a:off x="1103339" y="1547989"/>
            <a:ext cx="3048891" cy="2100400"/>
          </a:xfrm>
        </p:spPr>
        <p:txBody>
          <a:bodyPr>
            <a:normAutofit/>
          </a:bodyPr>
          <a:lstStyle/>
          <a:p>
            <a:r>
              <a:rPr lang="ru-RU" sz="1800" dirty="0"/>
              <a:t>Чтобы сильными быть и ловкими мы приступим к тренировке. В спортивном уголке, мы инвентарь возьмём и на зарядку дружно и весело пойдём.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244827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443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лнце 6"/>
          <p:cNvSpPr/>
          <p:nvPr/>
        </p:nvSpPr>
        <p:spPr>
          <a:xfrm>
            <a:off x="-252536" y="620688"/>
            <a:ext cx="6192688" cy="3309454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1193694" y="1525607"/>
            <a:ext cx="3300229" cy="1499616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Вариативная среда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>
          <a:xfrm rot="60000">
            <a:off x="4759714" y="1008551"/>
            <a:ext cx="3232455" cy="503573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133737" y="3956375"/>
            <a:ext cx="3044952" cy="2103120"/>
          </a:xfrm>
        </p:spPr>
        <p:txBody>
          <a:bodyPr>
            <a:noAutofit/>
          </a:bodyPr>
          <a:lstStyle/>
          <a:p>
            <a:r>
              <a:rPr lang="ru-RU" sz="2400" dirty="0"/>
              <a:t>Любят взрослые и дети больше всех "Театр" на свете.  Куклы стали строго в ряд, чтоб порадовать ребят!</a:t>
            </a:r>
          </a:p>
        </p:txBody>
      </p:sp>
    </p:spTree>
    <p:extLst>
      <p:ext uri="{BB962C8B-B14F-4D97-AF65-F5344CB8AC3E}">
        <p14:creationId xmlns:p14="http://schemas.microsoft.com/office/powerpoint/2010/main" val="344484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Безопасная   среда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3204823" cy="24036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752" y="2295770"/>
            <a:ext cx="3145737" cy="2359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2368845"/>
            <a:ext cx="27589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Ещё у нас  есть центр дорожного движения! В нём все хотят играть! Все без исключения! Здесь различный транспорт есть, есть и светофор. Чтоб без происшествий попасть к себе во двор!</a:t>
            </a:r>
          </a:p>
        </p:txBody>
      </p:sp>
    </p:spTree>
    <p:extLst>
      <p:ext uri="{BB962C8B-B14F-4D97-AF65-F5344CB8AC3E}">
        <p14:creationId xmlns:p14="http://schemas.microsoft.com/office/powerpoint/2010/main" val="166125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825076" y="1439366"/>
            <a:ext cx="3673106" cy="14996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Содержательно-насыщенная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среда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991641" y="3400869"/>
            <a:ext cx="3203533" cy="2324676"/>
          </a:xfrm>
        </p:spPr>
        <p:txBody>
          <a:bodyPr>
            <a:normAutofit/>
          </a:bodyPr>
          <a:lstStyle/>
          <a:p>
            <a:r>
              <a:rPr lang="ru-RU" sz="2000" dirty="0"/>
              <a:t>Север любим всей душой. </a:t>
            </a:r>
          </a:p>
          <a:p>
            <a:r>
              <a:rPr lang="ru-RU" sz="2000" dirty="0"/>
              <a:t>Он красивый и большой. Уголок родного Края все ребята изучают.</a:t>
            </a:r>
          </a:p>
        </p:txBody>
      </p:sp>
    </p:spTree>
    <p:extLst>
      <p:ext uri="{BB962C8B-B14F-4D97-AF65-F5344CB8AC3E}">
        <p14:creationId xmlns:p14="http://schemas.microsoft.com/office/powerpoint/2010/main" val="2793118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</TotalTime>
  <Words>216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Предметно-пространственная среда нашей группы</vt:lpstr>
      <vt:lpstr>Эстетически-привлекательная среда</vt:lpstr>
      <vt:lpstr>Развивающая среда</vt:lpstr>
      <vt:lpstr>Доступная среда</vt:lpstr>
      <vt:lpstr>Трансформируемая среда</vt:lpstr>
      <vt:lpstr>ЗДОРОВЬЕСБЕРЕГАЮЩАЯ</vt:lpstr>
      <vt:lpstr>Вариативная среда</vt:lpstr>
      <vt:lpstr>Безопасная   среда</vt:lpstr>
      <vt:lpstr>Содержательно-насыщенная  среда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ACER</cp:lastModifiedBy>
  <cp:revision>11</cp:revision>
  <dcterms:created xsi:type="dcterms:W3CDTF">2020-10-11T05:47:37Z</dcterms:created>
  <dcterms:modified xsi:type="dcterms:W3CDTF">2020-10-11T09:25:49Z</dcterms:modified>
</cp:coreProperties>
</file>